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5310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8" y="285750"/>
            <a:ext cx="2143125" cy="14287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844" y="2000250"/>
            <a:ext cx="2500313" cy="166686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750344" y="4095741"/>
            <a:ext cx="3643313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spc="2" kern="0" dirty="0">
                <a:solidFill>
                  <a:srgbClr val="E0202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EXCELÊNCIA</a:t>
            </a:r>
            <a:endParaRPr lang="en-US" sz="4050" dirty="0"/>
          </a:p>
        </p:txBody>
      </p:sp>
      <p:sp>
        <p:nvSpPr>
          <p:cNvPr id="6" name="Text 1"/>
          <p:cNvSpPr/>
          <p:nvPr/>
        </p:nvSpPr>
        <p:spPr>
          <a:xfrm>
            <a:off x="3300413" y="4867266"/>
            <a:ext cx="2543175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spc="2" kern="0" dirty="0">
                <a:solidFill>
                  <a:srgbClr val="E0202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TÉCNICA</a:t>
            </a:r>
            <a:endParaRPr lang="en-US" sz="4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86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10160" y="285750"/>
            <a:ext cx="3723680" cy="492919"/>
          </a:xfrm>
          <a:prstGeom prst="rect">
            <a:avLst/>
          </a:prstGeom>
          <a:noFill/>
          <a:ln/>
        </p:spPr>
        <p:txBody>
          <a:bodyPr wrap="none" lIns="0" tIns="0" rIns="0" bIns="127508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PRODUTOS EXCEPCIONAIS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Soluções sob medida para cozinhas industriais de alto desempenho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385888"/>
            <a:ext cx="2743200" cy="35147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85888"/>
            <a:ext cx="2743200" cy="1785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8625" y="3314700"/>
            <a:ext cx="2457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Bancadas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28625" y="3643313"/>
            <a:ext cx="24574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Superfícies de trabalho robustas e funcionais, projetadas para máxima durabilidade e higiene. </a:t>
            </a:r>
            <a:endParaRPr lang="en-US" sz="83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4329113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4363" y="4311253"/>
            <a:ext cx="9410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Aço inox 304 ou 316</a:t>
            </a:r>
            <a:endParaRPr lang="en-US" sz="732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557713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4363" y="4539853"/>
            <a:ext cx="152971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Acabamento escovado ou polido</a:t>
            </a:r>
            <a:endParaRPr lang="en-US" sz="732" dirty="0"/>
          </a:p>
        </p:txBody>
      </p:sp>
      <p:sp>
        <p:nvSpPr>
          <p:cNvPr id="13" name="Shape 7"/>
          <p:cNvSpPr/>
          <p:nvPr/>
        </p:nvSpPr>
        <p:spPr>
          <a:xfrm>
            <a:off x="3200400" y="1385888"/>
            <a:ext cx="2743200" cy="35147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385888"/>
            <a:ext cx="2743200" cy="17859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343275" y="3314700"/>
            <a:ext cx="2457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Estantes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3343275" y="3643313"/>
            <a:ext cx="24574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Soluções de armazenamento versáteis e resistentes para organização eficiente do espaço. </a:t>
            </a:r>
            <a:endParaRPr lang="en-US" sz="837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5" y="4329113"/>
            <a:ext cx="114300" cy="1143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529013" y="4311253"/>
            <a:ext cx="116627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Modelos lisos ou ripados</a:t>
            </a:r>
            <a:endParaRPr lang="en-US" sz="732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5" y="4557713"/>
            <a:ext cx="114300" cy="1143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3529013" y="4539853"/>
            <a:ext cx="136537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Capacidade de carga elevada</a:t>
            </a:r>
            <a:endParaRPr lang="en-US" sz="732" dirty="0"/>
          </a:p>
        </p:txBody>
      </p:sp>
      <p:sp>
        <p:nvSpPr>
          <p:cNvPr id="21" name="Shape 12"/>
          <p:cNvSpPr/>
          <p:nvPr/>
        </p:nvSpPr>
        <p:spPr>
          <a:xfrm>
            <a:off x="6115050" y="1385888"/>
            <a:ext cx="2743200" cy="35147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050" y="1385888"/>
            <a:ext cx="2743200" cy="178593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6257925" y="3314700"/>
            <a:ext cx="2457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Cubas</a:t>
            </a:r>
            <a:endParaRPr lang="en-US" sz="1350" dirty="0"/>
          </a:p>
        </p:txBody>
      </p:sp>
      <p:sp>
        <p:nvSpPr>
          <p:cNvPr id="24" name="Text 14"/>
          <p:cNvSpPr/>
          <p:nvPr/>
        </p:nvSpPr>
        <p:spPr>
          <a:xfrm>
            <a:off x="6257925" y="3643313"/>
            <a:ext cx="24574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Cubas profissionais com acabamento sanitário, ideais para lavagem e preparo de alimentos. </a:t>
            </a:r>
            <a:endParaRPr lang="en-US" sz="837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7925" y="4329113"/>
            <a:ext cx="114300" cy="114300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6443663" y="4311253"/>
            <a:ext cx="86721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Soldagem invisível</a:t>
            </a:r>
            <a:endParaRPr lang="en-US" sz="732" dirty="0"/>
          </a:p>
        </p:txBody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7925" y="4557713"/>
            <a:ext cx="114300" cy="114300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6443663" y="4539853"/>
            <a:ext cx="150149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Cantos arredondados sanitários</a:t>
            </a:r>
            <a:endParaRPr lang="en-US" sz="73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4143375" cy="335756"/>
          </a:xfrm>
          <a:prstGeom prst="roundRect">
            <a:avLst/>
          </a:prstGeom>
          <a:solidFill>
            <a:srgbClr val="FF4444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285750"/>
            <a:ext cx="4143375" cy="335756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indent="0" marL="0">
              <a:buNone/>
            </a:pPr>
            <a:r>
              <a:rPr lang="en-US" sz="942" b="1" spc="1" kern="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 EXCEPCIONAL</a:t>
            </a:r>
            <a:endParaRPr lang="en-US" sz="942" dirty="0"/>
          </a:p>
        </p:txBody>
      </p:sp>
      <p:sp>
        <p:nvSpPr>
          <p:cNvPr id="5" name="Text 2"/>
          <p:cNvSpPr/>
          <p:nvPr/>
        </p:nvSpPr>
        <p:spPr>
          <a:xfrm>
            <a:off x="285750" y="835819"/>
            <a:ext cx="4143375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MAIOR PROJETO INDUSTRIAL DO BRASIL</a:t>
            </a: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285750" y="1667340"/>
            <a:ext cx="41433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Desenvolvemos e executamos o maior projeto de cozinha industrial em aço inox do Brasil, com mais de 500m² de área equipada para uma indústria alimentícia de grande porte. </a:t>
            </a:r>
            <a:endParaRPr lang="en-US" sz="1046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746046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2721043"/>
            <a:ext cx="19380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Mais de 50 estações de trabalho</a:t>
            </a:r>
            <a:endParaRPr lang="en-US" sz="942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067515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5781" y="3042512"/>
            <a:ext cx="23895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integrado de bancadas e cubas</a:t>
            </a:r>
            <a:endParaRPr lang="en-US" sz="942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388984"/>
            <a:ext cx="142875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5781" y="3363981"/>
            <a:ext cx="219977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Entregue em tempo recorde: 45 dias</a:t>
            </a:r>
            <a:endParaRPr lang="en-US" sz="942" dirty="0"/>
          </a:p>
        </p:txBody>
      </p:sp>
      <p:sp>
        <p:nvSpPr>
          <p:cNvPr id="13" name="Shape 7"/>
          <p:cNvSpPr/>
          <p:nvPr/>
        </p:nvSpPr>
        <p:spPr>
          <a:xfrm>
            <a:off x="285750" y="3889046"/>
            <a:ext cx="4143375" cy="407194"/>
          </a:xfrm>
          <a:prstGeom prst="roundRect">
            <a:avLst/>
          </a:prstGeom>
          <a:solidFill>
            <a:srgbClr val="FF4444"/>
          </a:solidFill>
          <a:ln/>
        </p:spPr>
      </p:sp>
      <p:sp>
        <p:nvSpPr>
          <p:cNvPr id="14" name="Text 8"/>
          <p:cNvSpPr/>
          <p:nvPr/>
        </p:nvSpPr>
        <p:spPr>
          <a:xfrm>
            <a:off x="285750" y="3889046"/>
            <a:ext cx="4143375" cy="407194"/>
          </a:xfrm>
          <a:prstGeom prst="rect">
            <a:avLst/>
          </a:prstGeom>
          <a:noFill/>
          <a:ln/>
        </p:spPr>
        <p:txBody>
          <a:bodyPr wrap="square" lIns="255143" tIns="127508" rIns="255143" bIns="127508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spc="1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CONHEÇA NOSSOS PROJETOS</a:t>
            </a:r>
            <a:endParaRPr lang="en-US" sz="942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1100361"/>
            <a:ext cx="3571875" cy="23812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0683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031" y="285750"/>
            <a:ext cx="1785938" cy="11906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05520" y="1762106"/>
            <a:ext cx="6532959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VAMOS CRIAR ALGO EXCEPCIONAL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714500" y="2387882"/>
            <a:ext cx="5715000" cy="75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38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Entre em contato conosco para discutir seu próximo projeto e descobrir como podemos transformar suas necessidades em soluções de aço inox de alto desempenho. </a:t>
            </a:r>
            <a:endParaRPr lang="en-US" sz="1238" dirty="0"/>
          </a:p>
        </p:txBody>
      </p:sp>
      <p:sp>
        <p:nvSpPr>
          <p:cNvPr id="6" name="Shape 2"/>
          <p:cNvSpPr/>
          <p:nvPr/>
        </p:nvSpPr>
        <p:spPr>
          <a:xfrm>
            <a:off x="2732261" y="3499433"/>
            <a:ext cx="428625" cy="428625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49" y="3628020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61856" y="4035214"/>
            <a:ext cx="569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TELEFONE</a:t>
            </a:r>
            <a:endParaRPr lang="en-US" sz="837" dirty="0"/>
          </a:p>
        </p:txBody>
      </p:sp>
      <p:sp>
        <p:nvSpPr>
          <p:cNvPr id="9" name="Text 4"/>
          <p:cNvSpPr/>
          <p:nvPr/>
        </p:nvSpPr>
        <p:spPr>
          <a:xfrm>
            <a:off x="2502824" y="4242383"/>
            <a:ext cx="88752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(21) 3000-0000</a:t>
            </a:r>
            <a:endParaRPr lang="en-US" sz="942" dirty="0"/>
          </a:p>
        </p:txBody>
      </p:sp>
      <p:sp>
        <p:nvSpPr>
          <p:cNvPr id="10" name="Shape 5"/>
          <p:cNvSpPr/>
          <p:nvPr/>
        </p:nvSpPr>
        <p:spPr>
          <a:xfrm>
            <a:off x="4294845" y="3499433"/>
            <a:ext cx="428625" cy="428625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432" y="3628020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310918" y="4035214"/>
            <a:ext cx="3965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E-MAIL</a:t>
            </a:r>
            <a:endParaRPr lang="en-US" sz="837" dirty="0"/>
          </a:p>
        </p:txBody>
      </p:sp>
      <p:sp>
        <p:nvSpPr>
          <p:cNvPr id="13" name="Text 7"/>
          <p:cNvSpPr/>
          <p:nvPr/>
        </p:nvSpPr>
        <p:spPr>
          <a:xfrm>
            <a:off x="3818976" y="4242383"/>
            <a:ext cx="138039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contato@rjinox.com.br</a:t>
            </a:r>
            <a:endParaRPr lang="en-US" sz="942" dirty="0"/>
          </a:p>
        </p:txBody>
      </p:sp>
      <p:sp>
        <p:nvSpPr>
          <p:cNvPr id="14" name="Shape 8"/>
          <p:cNvSpPr/>
          <p:nvPr/>
        </p:nvSpPr>
        <p:spPr>
          <a:xfrm>
            <a:off x="5920243" y="3499433"/>
            <a:ext cx="428625" cy="428625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262" y="3628020"/>
            <a:ext cx="128588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831309" y="4035214"/>
            <a:ext cx="6064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ENDEREÇO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627991" y="4242383"/>
            <a:ext cx="101315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Rio de Janeiro, RJ</a:t>
            </a:r>
            <a:endParaRPr lang="en-US" sz="942" dirty="0"/>
          </a:p>
        </p:txBody>
      </p:sp>
      <p:sp>
        <p:nvSpPr>
          <p:cNvPr id="18" name="Shape 11"/>
          <p:cNvSpPr/>
          <p:nvPr/>
        </p:nvSpPr>
        <p:spPr>
          <a:xfrm>
            <a:off x="2361009" y="4935327"/>
            <a:ext cx="2025253" cy="385763"/>
          </a:xfrm>
          <a:prstGeom prst="roundRect">
            <a:avLst/>
          </a:prstGeom>
          <a:solidFill>
            <a:srgbClr val="FFFFFF"/>
          </a:solidFill>
          <a:ln/>
        </p:spPr>
      </p:sp>
      <p:sp>
        <p:nvSpPr>
          <p:cNvPr id="19" name="Text 12"/>
          <p:cNvSpPr/>
          <p:nvPr/>
        </p:nvSpPr>
        <p:spPr>
          <a:xfrm>
            <a:off x="2361009" y="4935327"/>
            <a:ext cx="2025253" cy="385763"/>
          </a:xfrm>
          <a:prstGeom prst="rect">
            <a:avLst/>
          </a:prstGeom>
          <a:noFill/>
          <a:ln/>
        </p:spPr>
        <p:txBody>
          <a:bodyPr wrap="square" lIns="255143" tIns="127508" rIns="255143" bIns="127508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spc="1" kern="0" dirty="0">
                <a:solidFill>
                  <a:srgbClr val="E0202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SOLICITAR ORÇAMENTO</a:t>
            </a:r>
            <a:endParaRPr lang="en-US" sz="837" dirty="0"/>
          </a:p>
        </p:txBody>
      </p:sp>
      <p:sp>
        <p:nvSpPr>
          <p:cNvPr id="20" name="Shape 13"/>
          <p:cNvSpPr/>
          <p:nvPr/>
        </p:nvSpPr>
        <p:spPr>
          <a:xfrm>
            <a:off x="4600575" y="4935327"/>
            <a:ext cx="2182416" cy="385763"/>
          </a:xfrm>
          <a:prstGeom prst="roundRect">
            <a:avLst/>
          </a:prstGeom>
          <a:solidFill>
            <a:srgbClr val="FFFFFF"/>
          </a:solidFill>
          <a:ln/>
        </p:spPr>
      </p:sp>
      <p:sp>
        <p:nvSpPr>
          <p:cNvPr id="21" name="Text 14"/>
          <p:cNvSpPr/>
          <p:nvPr/>
        </p:nvSpPr>
        <p:spPr>
          <a:xfrm>
            <a:off x="4600575" y="4935327"/>
            <a:ext cx="2182416" cy="385763"/>
          </a:xfrm>
          <a:prstGeom prst="rect">
            <a:avLst/>
          </a:prstGeom>
          <a:noFill/>
          <a:ln/>
        </p:spPr>
        <p:txBody>
          <a:bodyPr wrap="square" lIns="255143" tIns="127508" rIns="255143" bIns="127508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spc="1" kern="0" dirty="0">
                <a:solidFill>
                  <a:srgbClr val="E0202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FALAR COM ESPECIALISTA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4143375" cy="492919"/>
          </a:xfrm>
          <a:prstGeom prst="rect">
            <a:avLst/>
          </a:prstGeom>
          <a:noFill/>
          <a:ln/>
        </p:spPr>
        <p:txBody>
          <a:bodyPr wrap="none" lIns="0" tIns="0" rIns="0" bIns="127508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INTRODUÇÃO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92981"/>
            <a:ext cx="414337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RJ INOX é especializada na fabricação de móveis planejados em aço inox de alto desempenho, voltados ao mercado B2B. Com foco em cozinhas industriais, oferecemos soluções que combinam durabilidade, funcionalidade e design técnico.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85750" y="2350294"/>
            <a:ext cx="41433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Nossa expertise inclui bancadas, estantes, cubas e equipamentos personalizados, todos produzidos com materiais de alta qualidade e processos de fabricação precisos.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3621881"/>
            <a:ext cx="4143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Precisão, durabilidade e projetos sob medida que superam expectativas. </a:t>
            </a:r>
            <a:endParaRPr lang="en-US" sz="1238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998925"/>
            <a:ext cx="3571875" cy="23812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Estatísticas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642938" y="1243013"/>
            <a:ext cx="2143125" cy="20288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9" y="1616273"/>
            <a:ext cx="385763" cy="3429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8688" y="2185988"/>
            <a:ext cx="157162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+500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928688" y="2771775"/>
            <a:ext cx="1571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Projetos Executados</a:t>
            </a:r>
            <a:endParaRPr lang="en-US" sz="1046" dirty="0"/>
          </a:p>
        </p:txBody>
      </p:sp>
      <p:sp>
        <p:nvSpPr>
          <p:cNvPr id="8" name="Shape 4"/>
          <p:cNvSpPr/>
          <p:nvPr/>
        </p:nvSpPr>
        <p:spPr>
          <a:xfrm>
            <a:off x="3500438" y="1243013"/>
            <a:ext cx="2143125" cy="20288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1616273"/>
            <a:ext cx="342900" cy="3429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86188" y="2185988"/>
            <a:ext cx="157162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2700" dirty="0"/>
          </a:p>
        </p:txBody>
      </p:sp>
      <p:sp>
        <p:nvSpPr>
          <p:cNvPr id="11" name="Text 6"/>
          <p:cNvSpPr/>
          <p:nvPr/>
        </p:nvSpPr>
        <p:spPr>
          <a:xfrm>
            <a:off x="3786188" y="2771775"/>
            <a:ext cx="1571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Satisfação do Cliente</a:t>
            </a:r>
            <a:endParaRPr lang="en-US" sz="1046" dirty="0"/>
          </a:p>
        </p:txBody>
      </p:sp>
      <p:sp>
        <p:nvSpPr>
          <p:cNvPr id="12" name="Shape 7"/>
          <p:cNvSpPr/>
          <p:nvPr/>
        </p:nvSpPr>
        <p:spPr>
          <a:xfrm>
            <a:off x="6357938" y="1243013"/>
            <a:ext cx="2143125" cy="20288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481" y="1616273"/>
            <a:ext cx="300038" cy="3429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43688" y="2185988"/>
            <a:ext cx="157162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15+</a:t>
            </a:r>
            <a:endParaRPr lang="en-US" sz="2700" dirty="0"/>
          </a:p>
        </p:txBody>
      </p:sp>
      <p:sp>
        <p:nvSpPr>
          <p:cNvPr id="15" name="Text 9"/>
          <p:cNvSpPr/>
          <p:nvPr/>
        </p:nvSpPr>
        <p:spPr>
          <a:xfrm>
            <a:off x="6643688" y="2771775"/>
            <a:ext cx="1571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Anos de Experiência</a:t>
            </a:r>
            <a:endParaRPr lang="en-US" sz="104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3861197" cy="492919"/>
          </a:xfrm>
          <a:prstGeom prst="rect">
            <a:avLst/>
          </a:prstGeom>
          <a:noFill/>
          <a:ln/>
        </p:spPr>
        <p:txBody>
          <a:bodyPr wrap="none" lIns="0" tIns="0" rIns="0" bIns="127508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RECURSOS E CAPACIDADES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Parte 1: Materiais e técnicas para soluções de alto desempenho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428625" y="1385888"/>
            <a:ext cx="4000500" cy="12644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385888"/>
            <a:ext cx="28575" cy="1264444"/>
          </a:xfrm>
          <a:prstGeom prst="rect">
            <a:avLst/>
          </a:prstGeom>
          <a:solidFill>
            <a:srgbClr val="E02020"/>
          </a:solidFill>
          <a:ln/>
        </p:spPr>
      </p:sp>
      <p:sp>
        <p:nvSpPr>
          <p:cNvPr id="7" name="Text 4"/>
          <p:cNvSpPr/>
          <p:nvPr/>
        </p:nvSpPr>
        <p:spPr>
          <a:xfrm>
            <a:off x="607219" y="1564481"/>
            <a:ext cx="3643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AÇO INOX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7219" y="1893094"/>
            <a:ext cx="3643313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Material de alta qualidade e durabilidade, resistente à corrosão e ideal para ambientes que exigem higiene rigorosa.</a:t>
            </a:r>
            <a:endParaRPr lang="en-US" sz="942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007519"/>
            <a:ext cx="4000500" cy="142875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4714875" y="1385888"/>
            <a:ext cx="4000500" cy="10715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4714875" y="1385888"/>
            <a:ext cx="28575" cy="1071563"/>
          </a:xfrm>
          <a:prstGeom prst="rect">
            <a:avLst/>
          </a:prstGeom>
          <a:solidFill>
            <a:srgbClr val="E02020"/>
          </a:solidFill>
          <a:ln/>
        </p:spPr>
      </p:sp>
      <p:sp>
        <p:nvSpPr>
          <p:cNvPr id="12" name="Text 8"/>
          <p:cNvSpPr/>
          <p:nvPr/>
        </p:nvSpPr>
        <p:spPr>
          <a:xfrm>
            <a:off x="4893469" y="1564481"/>
            <a:ext cx="3643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CORTE A LASER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4893469" y="1893094"/>
            <a:ext cx="364331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Precisão cirúrgica em cada corte, garantindo acabamento perfeito e encaixes precisos em todos os componentes.</a:t>
            </a:r>
            <a:endParaRPr lang="en-US" sz="942" dirty="0"/>
          </a:p>
        </p:txBody>
      </p:sp>
      <p:sp>
        <p:nvSpPr>
          <p:cNvPr id="14" name="Shape 10"/>
          <p:cNvSpPr/>
          <p:nvPr/>
        </p:nvSpPr>
        <p:spPr>
          <a:xfrm>
            <a:off x="4714875" y="2671763"/>
            <a:ext cx="4000500" cy="10715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11"/>
          <p:cNvSpPr/>
          <p:nvPr/>
        </p:nvSpPr>
        <p:spPr>
          <a:xfrm>
            <a:off x="4714875" y="2671763"/>
            <a:ext cx="28575" cy="1071563"/>
          </a:xfrm>
          <a:prstGeom prst="rect">
            <a:avLst/>
          </a:prstGeom>
          <a:solidFill>
            <a:srgbClr val="E02020"/>
          </a:solidFill>
          <a:ln/>
        </p:spPr>
      </p:sp>
      <p:sp>
        <p:nvSpPr>
          <p:cNvPr id="16" name="Text 12"/>
          <p:cNvSpPr/>
          <p:nvPr/>
        </p:nvSpPr>
        <p:spPr>
          <a:xfrm>
            <a:off x="4893469" y="2850356"/>
            <a:ext cx="3643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SERRALHERIA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4893469" y="3178969"/>
            <a:ext cx="364331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Fidelidade aos detalhes e precisão na montagem, com técnicas avançadas de soldagem e acabamento.</a:t>
            </a:r>
            <a:endParaRPr lang="en-US" sz="9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3861197" cy="492919"/>
          </a:xfrm>
          <a:prstGeom prst="rect">
            <a:avLst/>
          </a:prstGeom>
          <a:noFill/>
          <a:ln/>
        </p:spPr>
        <p:txBody>
          <a:bodyPr wrap="none" lIns="0" tIns="0" rIns="0" bIns="127508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RECURSOS E CAPACIDADES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Parte 2: Técnicas avançadas para resultados excepcionais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428625" y="1385888"/>
            <a:ext cx="4000500" cy="10715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385888"/>
            <a:ext cx="28575" cy="1071563"/>
          </a:xfrm>
          <a:prstGeom prst="rect">
            <a:avLst/>
          </a:prstGeom>
          <a:solidFill>
            <a:srgbClr val="E02020"/>
          </a:solidFill>
          <a:ln/>
        </p:spPr>
      </p:sp>
      <p:sp>
        <p:nvSpPr>
          <p:cNvPr id="7" name="Text 4"/>
          <p:cNvSpPr/>
          <p:nvPr/>
        </p:nvSpPr>
        <p:spPr>
          <a:xfrm>
            <a:off x="607219" y="1564481"/>
            <a:ext cx="3643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USINAGEM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7219" y="1893094"/>
            <a:ext cx="364331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Acabamento técnico superior com equipamentos de última geração, garantindo peças com tolerâncias mínimas.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28625" y="2671763"/>
            <a:ext cx="4000500" cy="10715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428625" y="2671763"/>
            <a:ext cx="28575" cy="1071563"/>
          </a:xfrm>
          <a:prstGeom prst="rect">
            <a:avLst/>
          </a:prstGeom>
          <a:solidFill>
            <a:srgbClr val="E02020"/>
          </a:solidFill>
          <a:ln/>
        </p:spPr>
      </p:sp>
      <p:sp>
        <p:nvSpPr>
          <p:cNvPr id="11" name="Text 8"/>
          <p:cNvSpPr/>
          <p:nvPr/>
        </p:nvSpPr>
        <p:spPr>
          <a:xfrm>
            <a:off x="607219" y="2850356"/>
            <a:ext cx="3643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AÇO GALVANIZADO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07219" y="3178969"/>
            <a:ext cx="364331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Resistência e proteção anticorrosiva para aplicações específicas, aumentando a vida útil dos produtos.</a:t>
            </a:r>
            <a:endParaRPr lang="en-US" sz="942" dirty="0"/>
          </a:p>
        </p:txBody>
      </p:sp>
      <p:sp>
        <p:nvSpPr>
          <p:cNvPr id="13" name="Shape 10"/>
          <p:cNvSpPr/>
          <p:nvPr/>
        </p:nvSpPr>
        <p:spPr>
          <a:xfrm>
            <a:off x="4714875" y="1385888"/>
            <a:ext cx="4000500" cy="10715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4714875" y="1385888"/>
            <a:ext cx="28575" cy="1071563"/>
          </a:xfrm>
          <a:prstGeom prst="rect">
            <a:avLst/>
          </a:prstGeom>
          <a:solidFill>
            <a:srgbClr val="E02020"/>
          </a:solidFill>
          <a:ln/>
        </p:spPr>
      </p:sp>
      <p:sp>
        <p:nvSpPr>
          <p:cNvPr id="15" name="Text 12"/>
          <p:cNvSpPr/>
          <p:nvPr/>
        </p:nvSpPr>
        <p:spPr>
          <a:xfrm>
            <a:off x="4893469" y="1564481"/>
            <a:ext cx="3643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ALUMÍNIO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893469" y="1893094"/>
            <a:ext cx="364331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Leveza e versatilidade para componentes específicos, combinando com o aço inox em soluções integradas.</a:t>
            </a:r>
            <a:endParaRPr lang="en-US" sz="942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2814638"/>
            <a:ext cx="4000500" cy="25003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79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3446" y="285750"/>
            <a:ext cx="2577108" cy="492919"/>
          </a:xfrm>
          <a:prstGeom prst="rect">
            <a:avLst/>
          </a:prstGeom>
          <a:noFill/>
          <a:ln/>
        </p:spPr>
        <p:txBody>
          <a:bodyPr wrap="none" lIns="0" tIns="0" rIns="0" bIns="127508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NOSSO PROCESSO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Excelência em cada etapa para garantir resultados excepcionais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892969" y="1457325"/>
            <a:ext cx="571500" cy="571500"/>
          </a:xfrm>
          <a:prstGeom prst="ellipse">
            <a:avLst/>
          </a:prstGeom>
          <a:solidFill>
            <a:srgbClr val="E02020"/>
          </a:solidFill>
          <a:ln/>
        </p:spPr>
      </p:sp>
      <p:sp>
        <p:nvSpPr>
          <p:cNvPr id="6" name="Text 3"/>
          <p:cNvSpPr/>
          <p:nvPr/>
        </p:nvSpPr>
        <p:spPr>
          <a:xfrm>
            <a:off x="892969" y="1457325"/>
            <a:ext cx="571500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285750" y="2171700"/>
            <a:ext cx="1785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PLANEJAMENTO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85750" y="2536031"/>
            <a:ext cx="17859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detalhada das necessidades e desenvolvimento de soluções personalizadas</a:t>
            </a:r>
            <a:endParaRPr lang="en-US" sz="83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72" y="2212777"/>
            <a:ext cx="257175" cy="257175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4286250" y="1628775"/>
            <a:ext cx="571500" cy="571500"/>
          </a:xfrm>
          <a:prstGeom prst="ellipse">
            <a:avLst/>
          </a:prstGeom>
          <a:solidFill>
            <a:srgbClr val="E02020"/>
          </a:solidFill>
          <a:ln/>
        </p:spPr>
      </p:sp>
      <p:sp>
        <p:nvSpPr>
          <p:cNvPr id="11" name="Text 7"/>
          <p:cNvSpPr/>
          <p:nvPr/>
        </p:nvSpPr>
        <p:spPr>
          <a:xfrm>
            <a:off x="4286250" y="1628775"/>
            <a:ext cx="571500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2025" dirty="0"/>
          </a:p>
        </p:txBody>
      </p:sp>
      <p:sp>
        <p:nvSpPr>
          <p:cNvPr id="12" name="Text 8"/>
          <p:cNvSpPr/>
          <p:nvPr/>
        </p:nvSpPr>
        <p:spPr>
          <a:xfrm>
            <a:off x="3679031" y="2343150"/>
            <a:ext cx="1785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PRODUÇÃO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3679031" y="2707481"/>
            <a:ext cx="1785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Execução com máxima precisão utilizando tecnologia de ponta</a:t>
            </a:r>
            <a:endParaRPr lang="en-US" sz="837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053" y="2212777"/>
            <a:ext cx="257175" cy="257175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7679531" y="1543050"/>
            <a:ext cx="571500" cy="571500"/>
          </a:xfrm>
          <a:prstGeom prst="ellipse">
            <a:avLst/>
          </a:prstGeom>
          <a:solidFill>
            <a:srgbClr val="E02020"/>
          </a:solidFill>
          <a:ln/>
        </p:spPr>
      </p:sp>
      <p:sp>
        <p:nvSpPr>
          <p:cNvPr id="16" name="Text 11"/>
          <p:cNvSpPr/>
          <p:nvPr/>
        </p:nvSpPr>
        <p:spPr>
          <a:xfrm>
            <a:off x="7679531" y="1543050"/>
            <a:ext cx="571500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2025" dirty="0"/>
          </a:p>
        </p:txBody>
      </p:sp>
      <p:sp>
        <p:nvSpPr>
          <p:cNvPr id="17" name="Text 12"/>
          <p:cNvSpPr/>
          <p:nvPr/>
        </p:nvSpPr>
        <p:spPr>
          <a:xfrm>
            <a:off x="7072313" y="2257425"/>
            <a:ext cx="1785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RESULTADO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7072313" y="2621756"/>
            <a:ext cx="17859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Entrega de projetos excepcionais que superam expectativas</a:t>
            </a:r>
            <a:endParaRPr lang="en-US" sz="837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507581"/>
            <a:ext cx="2678906" cy="17859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714375" cy="714375"/>
          </a:xfrm>
          <a:prstGeom prst="ellipse">
            <a:avLst/>
          </a:prstGeom>
          <a:solidFill>
            <a:srgbClr val="E02020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285750"/>
            <a:ext cx="714375" cy="7143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285750" y="1214438"/>
            <a:ext cx="4143375" cy="492919"/>
          </a:xfrm>
          <a:prstGeom prst="rect">
            <a:avLst/>
          </a:prstGeom>
          <a:noFill/>
          <a:ln/>
        </p:spPr>
        <p:txBody>
          <a:bodyPr wrap="none" lIns="0" tIns="0" rIns="0" bIns="127508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PLANEJAMENTO</a:t>
            </a: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285750" y="1921669"/>
            <a:ext cx="41433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planejamento é a base para o sucesso de cada projeto. Nossa equipe técnica realiza uma análise detalhada das necessidades do cliente e desenvolve soluções personalizadas que atendem às especificações exatas. </a:t>
            </a:r>
            <a:endParaRPr lang="en-US" sz="1046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28975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3203972"/>
            <a:ext cx="165815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Desenhos técnicos precisos</a:t>
            </a:r>
            <a:endParaRPr lang="en-US" sz="942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50444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5781" y="3525441"/>
            <a:ext cx="164736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Medições exatas do espaço</a:t>
            </a:r>
            <a:endParaRPr lang="en-US" sz="942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871913"/>
            <a:ext cx="142875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5781" y="3846909"/>
            <a:ext cx="222508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Especificação detalhada de materiais</a:t>
            </a:r>
            <a:endParaRPr lang="en-US" sz="942" dirty="0"/>
          </a:p>
        </p:txBody>
      </p:sp>
      <p:sp>
        <p:nvSpPr>
          <p:cNvPr id="13" name="Text 7"/>
          <p:cNvSpPr/>
          <p:nvPr/>
        </p:nvSpPr>
        <p:spPr>
          <a:xfrm>
            <a:off x="285750" y="4300538"/>
            <a:ext cx="4143375" cy="407194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0202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Detalhado e Preciso</a:t>
            </a:r>
            <a:endParaRPr lang="en-US" sz="1238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1306106"/>
            <a:ext cx="3571875" cy="23812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3" y="1306106"/>
            <a:ext cx="3571875" cy="2381241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857750" y="285750"/>
            <a:ext cx="714375" cy="714375"/>
          </a:xfrm>
          <a:prstGeom prst="ellipse">
            <a:avLst/>
          </a:prstGeom>
          <a:solidFill>
            <a:srgbClr val="E02020"/>
          </a:solidFill>
          <a:ln/>
        </p:spPr>
      </p:sp>
      <p:sp>
        <p:nvSpPr>
          <p:cNvPr id="5" name="Text 1"/>
          <p:cNvSpPr/>
          <p:nvPr/>
        </p:nvSpPr>
        <p:spPr>
          <a:xfrm>
            <a:off x="4857750" y="285750"/>
            <a:ext cx="714375" cy="7143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4857750" y="1214438"/>
            <a:ext cx="4000500" cy="492919"/>
          </a:xfrm>
          <a:prstGeom prst="rect">
            <a:avLst/>
          </a:prstGeom>
          <a:noFill/>
          <a:ln/>
        </p:spPr>
        <p:txBody>
          <a:bodyPr wrap="none" lIns="0" tIns="0" rIns="0" bIns="127508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PRODUÇÃO</a:t>
            </a:r>
            <a:endParaRPr lang="en-US" sz="2025" dirty="0"/>
          </a:p>
        </p:txBody>
      </p:sp>
      <p:sp>
        <p:nvSpPr>
          <p:cNvPr id="7" name="Text 3"/>
          <p:cNvSpPr/>
          <p:nvPr/>
        </p:nvSpPr>
        <p:spPr>
          <a:xfrm>
            <a:off x="4857750" y="1921669"/>
            <a:ext cx="4000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Nossa produção combina tecnologia de ponta com mão de obra especializada. Cada peça é fabricada com máxima precisão, seguindo rigorosos padrões de qualidade e utilizando materiais de primeira linha. </a:t>
            </a:r>
            <a:endParaRPr lang="en-US" sz="1046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3228975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107781" y="3203972"/>
            <a:ext cx="174701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Corte a laser de alta precisão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3550444"/>
            <a:ext cx="142875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107781" y="3525441"/>
            <a:ext cx="220155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Soldagem especializada em aço inox</a:t>
            </a:r>
            <a:endParaRPr lang="en-US" sz="942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3871913"/>
            <a:ext cx="178594" cy="14287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143500" y="3846909"/>
            <a:ext cx="177324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Acabamento técnico superior</a:t>
            </a:r>
            <a:endParaRPr lang="en-US" sz="942" dirty="0"/>
          </a:p>
        </p:txBody>
      </p:sp>
      <p:sp>
        <p:nvSpPr>
          <p:cNvPr id="14" name="Text 7"/>
          <p:cNvSpPr/>
          <p:nvPr/>
        </p:nvSpPr>
        <p:spPr>
          <a:xfrm>
            <a:off x="4857750" y="4300538"/>
            <a:ext cx="4000500" cy="407194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0202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Máxima Precisão</a:t>
            </a:r>
            <a:endParaRPr lang="en-US" sz="123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714375" cy="714375"/>
          </a:xfrm>
          <a:prstGeom prst="ellipse">
            <a:avLst/>
          </a:prstGeom>
          <a:solidFill>
            <a:srgbClr val="E02020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285750"/>
            <a:ext cx="714375" cy="7143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285750" y="1214438"/>
            <a:ext cx="4143375" cy="492919"/>
          </a:xfrm>
          <a:prstGeom prst="rect">
            <a:avLst/>
          </a:prstGeom>
          <a:noFill/>
          <a:ln/>
        </p:spPr>
        <p:txBody>
          <a:bodyPr wrap="none" lIns="0" tIns="0" rIns="0" bIns="127508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RESULTADO</a:t>
            </a: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285750" y="1921669"/>
            <a:ext cx="41433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B4B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resultado final é a materialização da excelência técnica da RJ INOX. Entregamos projetos excepcionais que não apenas atendem, mas superam as expectativas dos nossos clientes, garantindo total satisfação. </a:t>
            </a:r>
            <a:endParaRPr lang="en-US" sz="1046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28975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3203972"/>
            <a:ext cx="140701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Acabamento impecável</a:t>
            </a:r>
            <a:endParaRPr lang="en-US" sz="942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50444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5781" y="3525441"/>
            <a:ext cx="139506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Durabilidade garantida</a:t>
            </a:r>
            <a:endParaRPr lang="en-US" sz="942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871913"/>
            <a:ext cx="160734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3641" y="3846909"/>
            <a:ext cx="146243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Funcionalidade superior</a:t>
            </a:r>
            <a:endParaRPr lang="en-US" sz="942" dirty="0"/>
          </a:p>
        </p:txBody>
      </p:sp>
      <p:sp>
        <p:nvSpPr>
          <p:cNvPr id="13" name="Text 7"/>
          <p:cNvSpPr/>
          <p:nvPr/>
        </p:nvSpPr>
        <p:spPr>
          <a:xfrm>
            <a:off x="285750" y="4300538"/>
            <a:ext cx="4143375" cy="407194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0202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Excelência Técnica</a:t>
            </a:r>
            <a:endParaRPr lang="en-US" sz="1238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1306106"/>
            <a:ext cx="3571875" cy="23812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2025-08-20T04:16:22Z</dcterms:created>
  <dcterms:modified xsi:type="dcterms:W3CDTF">2025-08-20T04:16:22Z</dcterms:modified>
</cp:coreProperties>
</file>